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60" r:id="rId2"/>
    <p:sldId id="338" r:id="rId3"/>
    <p:sldId id="339" r:id="rId4"/>
    <p:sldId id="348" r:id="rId5"/>
    <p:sldId id="341" r:id="rId6"/>
    <p:sldId id="343" r:id="rId7"/>
    <p:sldId id="344" r:id="rId8"/>
    <p:sldId id="350" r:id="rId9"/>
  </p:sldIdLst>
  <p:sldSz cx="12192000" cy="6858000"/>
  <p:notesSz cx="6858000" cy="9144000"/>
  <p:embeddedFontLst>
    <p:embeddedFont>
      <p:font typeface="210 네버랜드 B" panose="02020603020101020101" pitchFamily="18" charset="-127"/>
      <p:regular r:id="rId11"/>
    </p:embeddedFont>
    <p:embeddedFont>
      <p:font typeface="Segoe UI Black" panose="020B0A02040204020203" pitchFamily="34" charset="0"/>
      <p:bold r:id="rId12"/>
      <p:boldItalic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스웨거 TTF" panose="020B0600000101010101" pitchFamily="50" charset="-127"/>
      <p:regular r:id="rId16"/>
    </p:embeddedFont>
    <p:embeddedFont>
      <p:font typeface="에스코어 드림 9 Black" panose="020B0A03030302020204" pitchFamily="34" charset="-127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CF"/>
    <a:srgbClr val="E6E6E6"/>
    <a:srgbClr val="404040"/>
    <a:srgbClr val="80D1EE"/>
    <a:srgbClr val="B8E7E0"/>
    <a:srgbClr val="FA8D69"/>
    <a:srgbClr val="FEC609"/>
    <a:srgbClr val="010B3C"/>
    <a:srgbClr val="B8E7DF"/>
    <a:srgbClr val="FD8B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87002" autoAdjust="0"/>
  </p:normalViewPr>
  <p:slideViewPr>
    <p:cSldViewPr snapToGrid="0">
      <p:cViewPr varScale="1">
        <p:scale>
          <a:sx n="99" d="100"/>
          <a:sy n="99" d="100"/>
        </p:scale>
        <p:origin x="8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E70FC-EE3F-4044-ADFE-B778F5BC89E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3174C-F1D9-4ABE-AE24-B10D15CCE3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591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42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3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4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3174C-F1D9-4ABE-AE24-B10D15CCE3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4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74316-B900-4208-ADA9-4374B59C6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3CF09-E9A7-4EE3-A8B5-2E2B9FA67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2EAE9-9FDF-4D8F-B2F4-16DC3228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26C947-4673-400F-8669-38A42657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7694FE-BD12-4C7D-BF7B-7CD8FFF7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0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CFBD9-F821-42D1-91FC-DE2B3626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5F8CF5-9A7C-4EE9-BDF8-51F55B887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9C885-94A6-4A10-B1AE-B9509CEA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23A08C-3374-488D-B9DD-78298C575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D6C34-C245-492B-9B12-AEB7F04E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7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2084B4-1454-4ACE-BA08-D8E071D3E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A958AB-C2D9-47AB-9C0E-D73C0BD1E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155B6-D790-4B9C-B615-B9D698B2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40D84-CBBF-4D31-98A8-C8E06625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3C924-4347-4E93-8432-984D2F74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4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709D8-5BC5-4B53-9EDA-5AA90886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E0E30-A374-4CE4-B924-374159EAA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04B18A-6F0E-40FF-B855-8B90544D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6A1A3-216B-474A-8BEC-CE944918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F00ECD-64A9-4897-81B8-5F93B13D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24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06DFB-63F3-4324-B96D-D244BBCC2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AA8296-9D7C-46AA-A33A-767EDB059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5A22D1-7C70-41B4-8B45-3CA087C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71EAF-DA05-4339-9AC6-2F39FB1F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50265-2A0A-4840-A515-6C8F8EB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4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14EC6-2FA7-43E8-9456-F7894A5C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C9DF6-9DC0-451A-9510-8DE7E5951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2400B7-5933-4262-B03D-B801788E6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5BA17-91A4-4CD1-8AB9-F7D86866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F9991A-B1A1-4978-A894-52CA4E90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45355C-1AAF-4739-989A-1619EB3B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2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754A2-E7F4-4C87-8538-270A7AAB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7490CC-7874-4ED2-9A92-D1663A1C5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6C0157-D20D-487D-ADC8-AA74B81DB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E63551-C653-4857-96AE-F59CAA410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65AE9A-6344-4FC0-8FBE-C732EDD78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7D5A3B-D55E-4286-8F30-140F48AF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FF49A5-10CB-4F58-894B-529D8AAA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3F884E-5FDC-4D3E-ACED-E0F16D5C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25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F33E-4670-4758-B0C5-D4B13C1F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ACDB93-3854-4A36-A27C-4C85AC68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75A10D-9C21-4EE8-990A-62B77173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F2D60B-1383-4977-9EE3-8146FE25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70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E639C0-BF20-4B00-9365-F9218C3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A1B5E-99E5-435D-B8E2-068BF3083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EC57A1-66A7-451B-A5AF-075D2D43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5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AB33A-3378-4892-A94E-1E91CDBA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0A8C2-04F1-402C-BFDD-02BBE610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679339-3B4A-4FDF-8D77-7F1CCB448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13E984-ECAA-4A04-AEAD-0C2AB0DD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39EB8B-821A-48E4-BB87-13F8B299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276334-77DE-4703-91C8-B3B0AD8D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3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FC5B8-7EF4-48CD-A330-DC98561F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7892CE-3E25-4FA9-AB54-FF112BE8C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942EDC-0485-4284-8AC0-5281090F1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DEBC8A-01A0-4164-91EB-15C3AB81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2DE7EF-2BA7-4DBB-BDEC-8A2172DA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14B026-CEFF-4468-80F1-78984177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0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1095B9-4352-4529-BB03-B18A772F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69ADA-27A6-4210-8923-C03861DBB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A10CB-7AA3-4DD7-9268-657C1416B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44C7F-D68C-4C90-B054-89282724FB3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610D7-EE5D-4888-83A7-70EA33376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948C3-D809-470E-8077-54220691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E1468-016A-4B9A-8CBB-8AC2D6A12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4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9A1F92-9FC3-469B-AC10-B99D818B66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9"/>
          <a:stretch/>
        </p:blipFill>
        <p:spPr>
          <a:xfrm>
            <a:off x="0" y="-10133"/>
            <a:ext cx="12192000" cy="6868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1468EA-4C37-43E7-B04F-BD71B0D7653A}"/>
              </a:ext>
            </a:extLst>
          </p:cNvPr>
          <p:cNvSpPr txBox="1"/>
          <p:nvPr/>
        </p:nvSpPr>
        <p:spPr>
          <a:xfrm>
            <a:off x="501650" y="494291"/>
            <a:ext cx="79493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MBTI </a:t>
            </a:r>
            <a:r>
              <a:rPr lang="en-US" altLang="ko-KR" sz="80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&amp;</a:t>
            </a:r>
            <a:r>
              <a:rPr lang="en-US" altLang="ko-KR" sz="8000">
                <a:solidFill>
                  <a:schemeClr val="accent6">
                    <a:lumMod val="40000"/>
                    <a:lumOff val="6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APTITUDE</a:t>
            </a:r>
            <a:endParaRPr lang="ko-KR" altLang="en-US" sz="480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11" name="TextBox 46">
            <a:extLst>
              <a:ext uri="{FF2B5EF4-FFF2-40B4-BE49-F238E27FC236}">
                <a16:creationId xmlns:a16="http://schemas.microsoft.com/office/drawing/2014/main" id="{F211E4E7-51EC-47CB-BDBF-F6895F10D595}"/>
              </a:ext>
            </a:extLst>
          </p:cNvPr>
          <p:cNvSpPr txBox="1"/>
          <p:nvPr/>
        </p:nvSpPr>
        <p:spPr>
          <a:xfrm rot="16200000">
            <a:off x="11380568" y="6046567"/>
            <a:ext cx="122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SWING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67C982D5-12A1-4BA8-AE5B-8E56A1733B14}"/>
              </a:ext>
            </a:extLst>
          </p:cNvPr>
          <p:cNvSpPr txBox="1"/>
          <p:nvPr/>
        </p:nvSpPr>
        <p:spPr>
          <a:xfrm>
            <a:off x="5478856" y="1648453"/>
            <a:ext cx="1981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282058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3006666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 및 설문지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1FC0DCC-681B-4CDD-8855-B3049281ABA5}"/>
              </a:ext>
            </a:extLst>
          </p:cNvPr>
          <p:cNvGrpSpPr/>
          <p:nvPr/>
        </p:nvGrpSpPr>
        <p:grpSpPr>
          <a:xfrm>
            <a:off x="1205181" y="4064494"/>
            <a:ext cx="2898396" cy="461665"/>
            <a:chOff x="1275128" y="1948838"/>
            <a:chExt cx="2898396" cy="46166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01DAA1E-DCE5-4745-A9A8-7E261AC5511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B01B34D-D4A5-4C82-A537-4B19E5B70C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7D1F47-F105-4F48-B4D0-1746EB77D42F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DB</a:t>
              </a:r>
              <a:endParaRPr lang="ko-KR" altLang="en-US" sz="240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5A09B22-4C5D-41F9-BD08-A7448F2DDC58}"/>
              </a:ext>
            </a:extLst>
          </p:cNvPr>
          <p:cNvSpPr txBox="1"/>
          <p:nvPr/>
        </p:nvSpPr>
        <p:spPr>
          <a:xfrm>
            <a:off x="7568734" y="1434679"/>
            <a:ext cx="626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스웨거 TTF" panose="020B0600000101010101" pitchFamily="50" charset="-127"/>
                <a:ea typeface="스웨거 TTF" panose="020B0600000101010101" pitchFamily="50" charset="-127"/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E468DC-0CB7-439D-9E1B-EDB11EDA3204}"/>
              </a:ext>
            </a:extLst>
          </p:cNvPr>
          <p:cNvSpPr txBox="1"/>
          <p:nvPr/>
        </p:nvSpPr>
        <p:spPr>
          <a:xfrm>
            <a:off x="5752024" y="1496235"/>
            <a:ext cx="2094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u="sng">
                <a:solidFill>
                  <a:srgbClr val="FF908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MBTI</a:t>
            </a:r>
            <a:r>
              <a:rPr lang="ko-KR" altLang="en-US" sz="3600" u="sng">
                <a:solidFill>
                  <a:srgbClr val="FF908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검사</a:t>
            </a:r>
            <a:endParaRPr lang="ko-KR" altLang="en-US" sz="3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605B03-99A7-4144-8A2F-61DD9DB6DB4B}"/>
              </a:ext>
            </a:extLst>
          </p:cNvPr>
          <p:cNvSpPr txBox="1"/>
          <p:nvPr/>
        </p:nvSpPr>
        <p:spPr>
          <a:xfrm>
            <a:off x="8355543" y="1496235"/>
            <a:ext cx="2308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u="sng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개발자적성검사</a:t>
            </a:r>
            <a:endParaRPr lang="ko-KR" altLang="en-US" sz="36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3B9779-F367-4CFD-846D-8D13736F9CC6}"/>
              </a:ext>
            </a:extLst>
          </p:cNvPr>
          <p:cNvSpPr/>
          <p:nvPr/>
        </p:nvSpPr>
        <p:spPr>
          <a:xfrm>
            <a:off x="5822922" y="2435185"/>
            <a:ext cx="4630113" cy="3598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A369E-1B2D-4C49-8F24-C65143A3F484}"/>
              </a:ext>
            </a:extLst>
          </p:cNvPr>
          <p:cNvSpPr txBox="1"/>
          <p:nvPr/>
        </p:nvSpPr>
        <p:spPr>
          <a:xfrm>
            <a:off x="304569" y="1124962"/>
            <a:ext cx="2220171" cy="467526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70D93-0A3A-4DE2-991C-05BD17B77362}"/>
              </a:ext>
            </a:extLst>
          </p:cNvPr>
          <p:cNvSpPr txBox="1"/>
          <p:nvPr/>
        </p:nvSpPr>
        <p:spPr>
          <a:xfrm>
            <a:off x="895350" y="964554"/>
            <a:ext cx="7120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987A8-6995-418A-B29F-81998730F771}"/>
              </a:ext>
            </a:extLst>
          </p:cNvPr>
          <p:cNvSpPr txBox="1"/>
          <p:nvPr/>
        </p:nvSpPr>
        <p:spPr>
          <a:xfrm>
            <a:off x="2007755" y="1185886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1D608-A761-4200-8DC4-EE1F02CFBFD0}"/>
              </a:ext>
            </a:extLst>
          </p:cNvPr>
          <p:cNvSpPr txBox="1"/>
          <p:nvPr/>
        </p:nvSpPr>
        <p:spPr>
          <a:xfrm>
            <a:off x="10161602" y="6238474"/>
            <a:ext cx="2550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36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C44A3A5-82E4-4252-86D1-8685241B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93" y="1689139"/>
            <a:ext cx="1689997" cy="24578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9E44981-FCFB-4863-AED9-3EBF05E06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33" y="2815778"/>
            <a:ext cx="1648055" cy="7144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A245740-1498-477D-8040-B10E5FD33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33" y="1624077"/>
            <a:ext cx="1267002" cy="87642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79ABFAE-9E87-4A40-9CF5-384AB5478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40" y="1523526"/>
            <a:ext cx="1648055" cy="232401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BB8AA7C-5B83-435C-8929-9EE9A0D3B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221" y="1523526"/>
            <a:ext cx="1960394" cy="232401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B650CA2-BCDC-4959-93A1-5142B6CDB7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1" y="3845532"/>
            <a:ext cx="1682085" cy="35680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F180ED0-3F56-4D95-A4CA-A83737BEB8BB}"/>
              </a:ext>
            </a:extLst>
          </p:cNvPr>
          <p:cNvSpPr txBox="1"/>
          <p:nvPr/>
        </p:nvSpPr>
        <p:spPr>
          <a:xfrm>
            <a:off x="2820611" y="1133800"/>
            <a:ext cx="4735221" cy="467526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8B9845-CAEC-4FAD-8FEA-9C8B0655141C}"/>
              </a:ext>
            </a:extLst>
          </p:cNvPr>
          <p:cNvSpPr txBox="1"/>
          <p:nvPr/>
        </p:nvSpPr>
        <p:spPr>
          <a:xfrm>
            <a:off x="3026021" y="902967"/>
            <a:ext cx="19502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Bean/Dao/Panel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0EFF83-163B-465B-A6A3-E2173BD825A3}"/>
              </a:ext>
            </a:extLst>
          </p:cNvPr>
          <p:cNvSpPr txBox="1"/>
          <p:nvPr/>
        </p:nvSpPr>
        <p:spPr>
          <a:xfrm>
            <a:off x="3143483" y="4031405"/>
            <a:ext cx="879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Bean 9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85BC06-E338-4C9E-AF05-BD2AB1476FEA}"/>
              </a:ext>
            </a:extLst>
          </p:cNvPr>
          <p:cNvSpPr txBox="1"/>
          <p:nvPr/>
        </p:nvSpPr>
        <p:spPr>
          <a:xfrm>
            <a:off x="3143482" y="4378244"/>
            <a:ext cx="879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Dao 9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A69EEE-8B49-4FF3-9560-6983763C6336}"/>
              </a:ext>
            </a:extLst>
          </p:cNvPr>
          <p:cNvSpPr txBox="1"/>
          <p:nvPr/>
        </p:nvSpPr>
        <p:spPr>
          <a:xfrm>
            <a:off x="3143481" y="4725083"/>
            <a:ext cx="1082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Panel 9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CE7DDD9-496D-4A64-B1EF-67E3E223F3A2}"/>
              </a:ext>
            </a:extLst>
          </p:cNvPr>
          <p:cNvSpPr txBox="1"/>
          <p:nvPr/>
        </p:nvSpPr>
        <p:spPr>
          <a:xfrm>
            <a:off x="7761243" y="1121378"/>
            <a:ext cx="2550808" cy="144856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D8DD47-EAFA-4E6F-BF58-007114C5443C}"/>
              </a:ext>
            </a:extLst>
          </p:cNvPr>
          <p:cNvSpPr txBox="1"/>
          <p:nvPr/>
        </p:nvSpPr>
        <p:spPr>
          <a:xfrm>
            <a:off x="8028028" y="891361"/>
            <a:ext cx="9111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스웨거 TTF" panose="020B0600000101010101" pitchFamily="50" charset="-127"/>
                <a:ea typeface="스웨거 TTF" panose="020B0600000101010101" pitchFamily="50" charset="-127"/>
                <a:cs typeface="MV Boli" panose="02000500030200090000" pitchFamily="2" charset="0"/>
              </a:rPr>
              <a:t>Share</a:t>
            </a:r>
            <a:endParaRPr lang="ko-KR" altLang="en-US" sz="2400" dirty="0">
              <a:latin typeface="스웨거 TTF" panose="020B0600000101010101" pitchFamily="50" charset="-127"/>
              <a:ea typeface="스웨거 TTF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143BDD-D832-4EA2-9F75-BD54C17393CC}"/>
              </a:ext>
            </a:extLst>
          </p:cNvPr>
          <p:cNvSpPr txBox="1"/>
          <p:nvPr/>
        </p:nvSpPr>
        <p:spPr>
          <a:xfrm>
            <a:off x="9757933" y="1277630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7C3D7-A971-464C-A2FE-9A096127014A}"/>
              </a:ext>
            </a:extLst>
          </p:cNvPr>
          <p:cNvSpPr txBox="1"/>
          <p:nvPr/>
        </p:nvSpPr>
        <p:spPr>
          <a:xfrm>
            <a:off x="6251859" y="1193467"/>
            <a:ext cx="4593207" cy="532283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289704-F5CC-48C2-98D4-F55BBBBE6FC5}"/>
              </a:ext>
            </a:extLst>
          </p:cNvPr>
          <p:cNvSpPr txBox="1"/>
          <p:nvPr/>
        </p:nvSpPr>
        <p:spPr>
          <a:xfrm>
            <a:off x="590509" y="3404157"/>
            <a:ext cx="1571574" cy="150935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B2AE8-1EF5-4340-ADC9-CE5084A5862E}"/>
              </a:ext>
            </a:extLst>
          </p:cNvPr>
          <p:cNvSpPr txBox="1"/>
          <p:nvPr/>
        </p:nvSpPr>
        <p:spPr>
          <a:xfrm>
            <a:off x="3186372" y="1716649"/>
            <a:ext cx="1571574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902545-3E16-419A-842D-C89A688F7A34}"/>
              </a:ext>
            </a:extLst>
          </p:cNvPr>
          <p:cNvSpPr txBox="1"/>
          <p:nvPr/>
        </p:nvSpPr>
        <p:spPr>
          <a:xfrm>
            <a:off x="590509" y="1723010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F48213-584B-4DE1-B10A-61D466D9EDD3}"/>
              </a:ext>
            </a:extLst>
          </p:cNvPr>
          <p:cNvSpPr txBox="1"/>
          <p:nvPr/>
        </p:nvSpPr>
        <p:spPr>
          <a:xfrm>
            <a:off x="774652" y="1581540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8BBD09-24C0-4416-A2BE-5E91579827DB}"/>
              </a:ext>
            </a:extLst>
          </p:cNvPr>
          <p:cNvSpPr txBox="1"/>
          <p:nvPr/>
        </p:nvSpPr>
        <p:spPr>
          <a:xfrm>
            <a:off x="3667907" y="1597353"/>
            <a:ext cx="4247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2746201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 및 설문지 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7" name="Picture 2" descr="Java]Java String 사용시 주의점 · Ryulth">
            <a:extLst>
              <a:ext uri="{FF2B5EF4-FFF2-40B4-BE49-F238E27FC236}">
                <a16:creationId xmlns:a16="http://schemas.microsoft.com/office/drawing/2014/main" id="{6B80A913-9D7D-4AF7-99C8-D4A00E4D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934" y="2178321"/>
            <a:ext cx="730718" cy="40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ATABASE] MySQL이란 + 명령어">
            <a:extLst>
              <a:ext uri="{FF2B5EF4-FFF2-40B4-BE49-F238E27FC236}">
                <a16:creationId xmlns:a16="http://schemas.microsoft.com/office/drawing/2014/main" id="{80C8C60D-8D04-4197-B8A1-F373FC90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31" y="2035599"/>
            <a:ext cx="727101" cy="3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009B23-73FE-4380-A987-0EAECF7CF98F}"/>
              </a:ext>
            </a:extLst>
          </p:cNvPr>
          <p:cNvSpPr txBox="1"/>
          <p:nvPr/>
        </p:nvSpPr>
        <p:spPr>
          <a:xfrm>
            <a:off x="3334562" y="2412516"/>
            <a:ext cx="1166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8.0.23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0EBAF4-D3A5-439D-84EF-B187A7B5F8BA}"/>
              </a:ext>
            </a:extLst>
          </p:cNvPr>
          <p:cNvSpPr txBox="1"/>
          <p:nvPr/>
        </p:nvSpPr>
        <p:spPr>
          <a:xfrm>
            <a:off x="1625859" y="2571184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JAVA 11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6D37B-F874-4350-B96C-09D65188F9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2" y="3796721"/>
            <a:ext cx="760459" cy="71129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9587B4-3E1E-419E-927C-517957BFEBEF}"/>
              </a:ext>
            </a:extLst>
          </p:cNvPr>
          <p:cNvSpPr txBox="1"/>
          <p:nvPr/>
        </p:nvSpPr>
        <p:spPr>
          <a:xfrm>
            <a:off x="759308" y="3303349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BBBC8-896F-4A7F-BF22-E2DBCC39B7AA}"/>
              </a:ext>
            </a:extLst>
          </p:cNvPr>
          <p:cNvSpPr txBox="1"/>
          <p:nvPr/>
        </p:nvSpPr>
        <p:spPr>
          <a:xfrm>
            <a:off x="6663222" y="1035356"/>
            <a:ext cx="7289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MV Boli" panose="02000500030200090000" pitchFamily="2" charset="0"/>
              </a:rPr>
              <a:t>질문지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41EA7A-E827-4F20-966C-A0A7B2227DF3}"/>
              </a:ext>
            </a:extLst>
          </p:cNvPr>
          <p:cNvSpPr txBox="1"/>
          <p:nvPr/>
        </p:nvSpPr>
        <p:spPr>
          <a:xfrm>
            <a:off x="6483167" y="1351526"/>
            <a:ext cx="3678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MV Boli" panose="02000500030200090000" pitchFamily="2" charset="0"/>
              </a:rPr>
              <a:t>윈도우프로그램 한계로 데이터를 채우기 위해 </a:t>
            </a:r>
            <a:endParaRPr lang="en-US" altLang="ko-KR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MV Boli" panose="02000500030200090000" pitchFamily="2" charset="0"/>
            </a:endParaRPr>
          </a:p>
          <a:p>
            <a:r>
              <a:rPr lang="ko-KR" altLang="en-US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MV Boli" panose="02000500030200090000" pitchFamily="2" charset="0"/>
              </a:rPr>
              <a:t>모든 수강생 및 강사님께 질문지를 배부하였습니다</a:t>
            </a:r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MV Boli" panose="02000500030200090000" pitchFamily="2" charset="0"/>
              </a:rPr>
              <a:t>.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618F9B1-7CC4-46A1-A8DC-E700E0E955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4"/>
          <a:stretch/>
        </p:blipFill>
        <p:spPr>
          <a:xfrm>
            <a:off x="6483167" y="1793139"/>
            <a:ext cx="4009124" cy="46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7DBE5BC-3881-4A23-A26C-80C68DF7EFDF}"/>
              </a:ext>
            </a:extLst>
          </p:cNvPr>
          <p:cNvSpPr txBox="1"/>
          <p:nvPr/>
        </p:nvSpPr>
        <p:spPr>
          <a:xfrm>
            <a:off x="6096000" y="1157681"/>
            <a:ext cx="4745534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754345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4745534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EEECC6-4D3A-48CF-AB90-2C8C20679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02" y="1758857"/>
            <a:ext cx="4048611" cy="3986504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F881F2-1EFD-44E6-A9E4-B5215F59F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26" y="1758857"/>
            <a:ext cx="3974163" cy="3986504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26C24F-71E7-447D-AD7F-38CFF4C844C4}"/>
              </a:ext>
            </a:extLst>
          </p:cNvPr>
          <p:cNvSpPr txBox="1"/>
          <p:nvPr/>
        </p:nvSpPr>
        <p:spPr>
          <a:xfrm>
            <a:off x="684135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EER</a:t>
            </a:r>
          </a:p>
        </p:txBody>
      </p:sp>
    </p:spTree>
    <p:extLst>
      <p:ext uri="{BB962C8B-B14F-4D97-AF65-F5344CB8AC3E}">
        <p14:creationId xmlns:p14="http://schemas.microsoft.com/office/powerpoint/2010/main" val="157987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35077F4-605E-4B53-937B-C8E462866838}"/>
              </a:ext>
            </a:extLst>
          </p:cNvPr>
          <p:cNvSpPr txBox="1"/>
          <p:nvPr/>
        </p:nvSpPr>
        <p:spPr>
          <a:xfrm>
            <a:off x="6166165" y="1099568"/>
            <a:ext cx="5639792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639792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1122467" y="923080"/>
            <a:ext cx="266830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을 활용한 중복확인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90C79-8C3A-4970-A3BA-DBFB8F7EFFD7}"/>
              </a:ext>
            </a:extLst>
          </p:cNvPr>
          <p:cNvSpPr/>
          <p:nvPr/>
        </p:nvSpPr>
        <p:spPr>
          <a:xfrm>
            <a:off x="3511690" y="1949384"/>
            <a:ext cx="2160000" cy="342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9E597A-18A5-4CF7-AB03-5EF404C3F397}"/>
              </a:ext>
            </a:extLst>
          </p:cNvPr>
          <p:cNvSpPr/>
          <p:nvPr/>
        </p:nvSpPr>
        <p:spPr>
          <a:xfrm>
            <a:off x="724003" y="1949384"/>
            <a:ext cx="2160000" cy="342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FB1BD8-F3CA-4EB2-A7FB-C5163F95E4F7}"/>
              </a:ext>
            </a:extLst>
          </p:cNvPr>
          <p:cNvSpPr/>
          <p:nvPr/>
        </p:nvSpPr>
        <p:spPr>
          <a:xfrm>
            <a:off x="9234737" y="1949384"/>
            <a:ext cx="2160000" cy="342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8E93CF-7137-4F3A-8B2B-A1AE5F491E2B}"/>
              </a:ext>
            </a:extLst>
          </p:cNvPr>
          <p:cNvSpPr/>
          <p:nvPr/>
        </p:nvSpPr>
        <p:spPr>
          <a:xfrm>
            <a:off x="6597704" y="1949384"/>
            <a:ext cx="2160000" cy="342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7625618" y="930292"/>
            <a:ext cx="77561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67973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27974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B1888-982D-4F8F-9C11-D47FB8C81300}"/>
              </a:ext>
            </a:extLst>
          </p:cNvPr>
          <p:cNvSpPr txBox="1"/>
          <p:nvPr/>
        </p:nvSpPr>
        <p:spPr>
          <a:xfrm>
            <a:off x="4404332" y="1413733"/>
            <a:ext cx="3406771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B4490-0A18-4315-BE34-D8A2279B9DA9}"/>
              </a:ext>
            </a:extLst>
          </p:cNvPr>
          <p:cNvSpPr txBox="1"/>
          <p:nvPr/>
        </p:nvSpPr>
        <p:spPr>
          <a:xfrm>
            <a:off x="7998646" y="1421547"/>
            <a:ext cx="3406771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4BFBB-D444-42C2-8E2E-EE66597CF705}"/>
              </a:ext>
            </a:extLst>
          </p:cNvPr>
          <p:cNvSpPr txBox="1"/>
          <p:nvPr/>
        </p:nvSpPr>
        <p:spPr>
          <a:xfrm>
            <a:off x="804425" y="1424849"/>
            <a:ext cx="3406771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027485" y="1252270"/>
            <a:ext cx="148591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회원 정보 수정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8152651" y="1244456"/>
            <a:ext cx="186317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문제 수정 및 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BF68D0-D9EA-479D-B12B-566779119BF3}"/>
              </a:ext>
            </a:extLst>
          </p:cNvPr>
          <p:cNvSpPr/>
          <p:nvPr/>
        </p:nvSpPr>
        <p:spPr>
          <a:xfrm>
            <a:off x="1002937" y="1973101"/>
            <a:ext cx="2983833" cy="342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7958B1-356F-4F56-89AD-4F3B5723DD54}"/>
              </a:ext>
            </a:extLst>
          </p:cNvPr>
          <p:cNvSpPr txBox="1"/>
          <p:nvPr/>
        </p:nvSpPr>
        <p:spPr>
          <a:xfrm>
            <a:off x="4921543" y="1284306"/>
            <a:ext cx="1734590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 수정 및 관리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7D203C-A175-4759-B725-4FC3A980EAC5}"/>
              </a:ext>
            </a:extLst>
          </p:cNvPr>
          <p:cNvSpPr/>
          <p:nvPr/>
        </p:nvSpPr>
        <p:spPr>
          <a:xfrm>
            <a:off x="8152651" y="1973101"/>
            <a:ext cx="3062692" cy="342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EB0463-B42F-4E31-9D32-2A3436A91E15}"/>
              </a:ext>
            </a:extLst>
          </p:cNvPr>
          <p:cNvSpPr/>
          <p:nvPr/>
        </p:nvSpPr>
        <p:spPr>
          <a:xfrm>
            <a:off x="4602179" y="1973101"/>
            <a:ext cx="3032566" cy="342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22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27974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B1888-982D-4F8F-9C11-D47FB8C81300}"/>
              </a:ext>
            </a:extLst>
          </p:cNvPr>
          <p:cNvSpPr txBox="1"/>
          <p:nvPr/>
        </p:nvSpPr>
        <p:spPr>
          <a:xfrm>
            <a:off x="4404332" y="1409826"/>
            <a:ext cx="3406771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B4490-0A18-4315-BE34-D8A2279B9DA9}"/>
              </a:ext>
            </a:extLst>
          </p:cNvPr>
          <p:cNvSpPr txBox="1"/>
          <p:nvPr/>
        </p:nvSpPr>
        <p:spPr>
          <a:xfrm>
            <a:off x="7998646" y="1417640"/>
            <a:ext cx="3406771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4BFBB-D444-42C2-8E2E-EE66597CF705}"/>
              </a:ext>
            </a:extLst>
          </p:cNvPr>
          <p:cNvSpPr txBox="1"/>
          <p:nvPr/>
        </p:nvSpPr>
        <p:spPr>
          <a:xfrm>
            <a:off x="804425" y="1420942"/>
            <a:ext cx="3406771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027485" y="1248363"/>
            <a:ext cx="148591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프로필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탈퇴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8295185" y="1256781"/>
            <a:ext cx="600469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통계</a:t>
            </a:r>
            <a:endParaRPr lang="en-US" altLang="ko-KR" sz="1600"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7958B1-356F-4F56-89AD-4F3B5723DD54}"/>
              </a:ext>
            </a:extLst>
          </p:cNvPr>
          <p:cNvSpPr txBox="1"/>
          <p:nvPr/>
        </p:nvSpPr>
        <p:spPr>
          <a:xfrm>
            <a:off x="4921543" y="1280399"/>
            <a:ext cx="1021796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문제풀이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82C6DC-64BF-4C38-9209-FB5D802B4FD1}"/>
              </a:ext>
            </a:extLst>
          </p:cNvPr>
          <p:cNvSpPr/>
          <p:nvPr/>
        </p:nvSpPr>
        <p:spPr>
          <a:xfrm>
            <a:off x="1027484" y="1969194"/>
            <a:ext cx="3035299" cy="342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86288C-B402-422A-9925-17F42BC145AB}"/>
              </a:ext>
            </a:extLst>
          </p:cNvPr>
          <p:cNvSpPr/>
          <p:nvPr/>
        </p:nvSpPr>
        <p:spPr>
          <a:xfrm>
            <a:off x="8218183" y="1957276"/>
            <a:ext cx="2997160" cy="342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2FA242-54B4-4137-98A3-942C33C9E8F1}"/>
              </a:ext>
            </a:extLst>
          </p:cNvPr>
          <p:cNvSpPr/>
          <p:nvPr/>
        </p:nvSpPr>
        <p:spPr>
          <a:xfrm>
            <a:off x="4506711" y="1957277"/>
            <a:ext cx="3154998" cy="342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FFD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54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100</Words>
  <Application>Microsoft Office PowerPoint</Application>
  <PresentationFormat>와이드스크린</PresentationFormat>
  <Paragraphs>50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210 네버랜드 B</vt:lpstr>
      <vt:lpstr>Segoe UI Black</vt:lpstr>
      <vt:lpstr>맑은 고딕</vt:lpstr>
      <vt:lpstr>스웨거 TTF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RayAri</dc:creator>
  <cp:lastModifiedBy>RayAri</cp:lastModifiedBy>
  <cp:revision>67</cp:revision>
  <dcterms:created xsi:type="dcterms:W3CDTF">2021-04-26T13:47:37Z</dcterms:created>
  <dcterms:modified xsi:type="dcterms:W3CDTF">2021-08-10T18:59:21Z</dcterms:modified>
</cp:coreProperties>
</file>